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  <p:sldMasterId id="2147483769" r:id="rId2"/>
    <p:sldMasterId id="2147483772" r:id="rId3"/>
    <p:sldMasterId id="2147483794" r:id="rId4"/>
    <p:sldMasterId id="2147483803" r:id="rId5"/>
    <p:sldMasterId id="2147483811" r:id="rId6"/>
    <p:sldMasterId id="2147483780" r:id="rId7"/>
  </p:sldMasterIdLst>
  <p:notesMasterIdLst>
    <p:notesMasterId r:id="rId16"/>
  </p:notesMasterIdLst>
  <p:handoutMasterIdLst>
    <p:handoutMasterId r:id="rId17"/>
  </p:handoutMasterIdLst>
  <p:sldIdLst>
    <p:sldId id="264" r:id="rId8"/>
    <p:sldId id="273" r:id="rId9"/>
    <p:sldId id="278" r:id="rId10"/>
    <p:sldId id="279" r:id="rId11"/>
    <p:sldId id="280" r:id="rId12"/>
    <p:sldId id="281" r:id="rId13"/>
    <p:sldId id="282" r:id="rId14"/>
    <p:sldId id="277" r:id="rId15"/>
  </p:sldIdLst>
  <p:sldSz cx="9144000" cy="51482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orient="horz" pos="3028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272">
          <p15:clr>
            <a:srgbClr val="A4A3A4"/>
          </p15:clr>
        </p15:guide>
        <p15:guide id="6" orient="horz" pos="2971">
          <p15:clr>
            <a:srgbClr val="A4A3A4"/>
          </p15:clr>
        </p15:guide>
        <p15:guide id="7" orient="horz" pos="930">
          <p15:clr>
            <a:srgbClr val="A4A3A4"/>
          </p15:clr>
        </p15:guide>
        <p15:guide id="8" orient="horz" pos="1337">
          <p15:clr>
            <a:srgbClr val="A4A3A4"/>
          </p15:clr>
        </p15:guide>
        <p15:guide id="9" orient="horz" pos="2086">
          <p15:clr>
            <a:srgbClr val="A4A3A4"/>
          </p15:clr>
        </p15:guide>
        <p15:guide id="10" pos="2331">
          <p15:clr>
            <a:srgbClr val="A4A3A4"/>
          </p15:clr>
        </p15:guide>
        <p15:guide id="11" pos="726">
          <p15:clr>
            <a:srgbClr val="A4A3A4"/>
          </p15:clr>
        </p15:guide>
        <p15:guide id="12" pos="875">
          <p15:clr>
            <a:srgbClr val="A4A3A4"/>
          </p15:clr>
        </p15:guide>
        <p15:guide id="13" pos="1260">
          <p15:clr>
            <a:srgbClr val="A4A3A4"/>
          </p15:clr>
        </p15:guide>
        <p15:guide id="14" pos="1410">
          <p15:clr>
            <a:srgbClr val="A4A3A4"/>
          </p15:clr>
        </p15:guide>
        <p15:guide id="15" pos="1796">
          <p15:clr>
            <a:srgbClr val="A4A3A4"/>
          </p15:clr>
        </p15:guide>
        <p15:guide id="16" pos="1944">
          <p15:clr>
            <a:srgbClr val="A4A3A4"/>
          </p15:clr>
        </p15:guide>
        <p15:guide id="17" pos="2481">
          <p15:clr>
            <a:srgbClr val="A4A3A4"/>
          </p15:clr>
        </p15:guide>
        <p15:guide id="18" pos="2869">
          <p15:clr>
            <a:srgbClr val="A4A3A4"/>
          </p15:clr>
        </p15:guide>
        <p15:guide id="19" pos="3029">
          <p15:clr>
            <a:srgbClr val="A4A3A4"/>
          </p15:clr>
        </p15:guide>
        <p15:guide id="20" pos="3402">
          <p15:clr>
            <a:srgbClr val="A4A3A4"/>
          </p15:clr>
        </p15:guide>
        <p15:guide id="21" pos="3552">
          <p15:clr>
            <a:srgbClr val="A4A3A4"/>
          </p15:clr>
        </p15:guide>
        <p15:guide id="22" pos="3938">
          <p15:clr>
            <a:srgbClr val="A4A3A4"/>
          </p15:clr>
        </p15:guide>
        <p15:guide id="23" pos="4086">
          <p15:clr>
            <a:srgbClr val="A4A3A4"/>
          </p15:clr>
        </p15:guide>
        <p15:guide id="24" pos="4473">
          <p15:clr>
            <a:srgbClr val="A4A3A4"/>
          </p15:clr>
        </p15:guide>
        <p15:guide id="25" pos="4621">
          <p15:clr>
            <a:srgbClr val="A4A3A4"/>
          </p15:clr>
        </p15:guide>
        <p15:guide id="26" pos="5008">
          <p15:clr>
            <a:srgbClr val="A4A3A4"/>
          </p15:clr>
        </p15:guide>
        <p15:guide id="27" pos="5157">
          <p15:clr>
            <a:srgbClr val="A4A3A4"/>
          </p15:clr>
        </p15:guide>
        <p15:guide id="28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333333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77" autoAdjust="0"/>
    <p:restoredTop sz="86419" autoAdjust="0"/>
  </p:normalViewPr>
  <p:slideViewPr>
    <p:cSldViewPr snapToGrid="0">
      <p:cViewPr varScale="1">
        <p:scale>
          <a:sx n="111" d="100"/>
          <a:sy n="111" d="100"/>
        </p:scale>
        <p:origin x="77" y="158"/>
      </p:cViewPr>
      <p:guideLst>
        <p:guide orient="horz" pos="261"/>
        <p:guide pos="340"/>
        <p:guide orient="horz" pos="3028"/>
        <p:guide pos="5511"/>
        <p:guide orient="horz" pos="272"/>
        <p:guide orient="horz" pos="2971"/>
        <p:guide orient="horz" pos="930"/>
        <p:guide orient="horz" pos="1337"/>
        <p:guide orient="horz" pos="2086"/>
        <p:guide pos="2331"/>
        <p:guide pos="726"/>
        <p:guide pos="875"/>
        <p:guide pos="1260"/>
        <p:guide pos="1410"/>
        <p:guide pos="1796"/>
        <p:guide pos="1944"/>
        <p:guide pos="2481"/>
        <p:guide pos="2869"/>
        <p:guide pos="3029"/>
        <p:guide pos="3402"/>
        <p:guide pos="3552"/>
        <p:guide pos="3938"/>
        <p:guide pos="4086"/>
        <p:guide pos="4473"/>
        <p:guide pos="4621"/>
        <p:guide pos="5008"/>
        <p:guide pos="5157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2" d="100"/>
          <a:sy n="172" d="100"/>
        </p:scale>
        <p:origin x="6552" y="208"/>
      </p:cViewPr>
      <p:guideLst>
        <p:guide orient="horz" pos="2880"/>
        <p:guide pos="2160"/>
      </p:guideLst>
    </p:cSldViewPr>
  </p:notes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DCCD-FB14-4FA8-B1C2-D065E82645DF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D96E1-DF61-4A53-9932-3DFD8899BB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4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4D8A-822D-488E-8D1C-8C90CBE022B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0B7F-3432-4DBE-B821-B38A127FB2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0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9749" y="2122487"/>
            <a:ext cx="5711825" cy="1189037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>
                <a:solidFill>
                  <a:srgbClr val="404040"/>
                </a:solidFill>
                <a:latin typeface="+mn-lt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</a:rPr>
              <a:t>Тема презентации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3798267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4212000"/>
            <a:ext cx="5711825" cy="21848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333333"/>
                </a:solidFill>
                <a:latin typeface="Arial" panose="020B0604020202020204" pitchFamily="34" charset="0"/>
                <a:ea typeface="Rosatom Light" pitchFamily="34" charset="-52"/>
                <a:cs typeface="Arial" pitchFamily="34" charset="0"/>
              </a:rPr>
              <a:t>ФИО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49" y="4428000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333333"/>
                </a:solidFill>
                <a:latin typeface="Arial" pitchFamily="34" charset="0"/>
                <a:ea typeface="Rosatom Light" pitchFamily="34" charset="-52"/>
                <a:cs typeface="Arial" pitchFamily="34" charset="0"/>
              </a:rPr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70556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6"/>
            <a:ext cx="4014788" cy="24659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4808538" y="1476375"/>
            <a:ext cx="3940175" cy="24569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476375"/>
            <a:ext cx="4014788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8" y="1476375"/>
            <a:ext cx="3940175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482975"/>
            <a:ext cx="4014788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3479346"/>
            <a:ext cx="3940174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64540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539750" y="1476375"/>
            <a:ext cx="4014788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808539" y="1476375"/>
            <a:ext cx="3940174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7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7" y="1476375"/>
            <a:ext cx="3940175" cy="25078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lang="en-US" sz="7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2458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charset="0"/>
              <a:buNone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1476375"/>
            <a:ext cx="4860925" cy="1274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80"/>
              </a:lnSpc>
              <a:spcBef>
                <a:spcPts val="0"/>
              </a:spcBef>
              <a:buFontTx/>
              <a:buNone/>
              <a:defRPr sz="41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488543"/>
            <a:ext cx="4860925" cy="22792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537857"/>
            <a:ext cx="4860925" cy="94637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Основная информация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308360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331152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5018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431800"/>
            <a:ext cx="816864" cy="10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3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презентации</a:t>
            </a: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Текст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Фамилия Имя Отчество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Должность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5467" y="279424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FF0000"/>
                </a:solidFill>
              </a:rPr>
              <a:t>Размер презентации не должен превышать 10 </a:t>
            </a:r>
            <a:r>
              <a:rPr lang="ru-RU" sz="1100" b="1" dirty="0" smtClean="0">
                <a:solidFill>
                  <a:srgbClr val="FF0000"/>
                </a:solidFill>
              </a:rPr>
              <a:t>слайдов.</a:t>
            </a:r>
          </a:p>
        </p:txBody>
      </p:sp>
    </p:spTree>
    <p:extLst>
      <p:ext uri="{BB962C8B-B14F-4D97-AF65-F5344CB8AC3E}">
        <p14:creationId xmlns:p14="http://schemas.microsoft.com/office/powerpoint/2010/main" val="1214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Решаемая </a:t>
            </a:r>
            <a:r>
              <a:rPr lang="ru-RU" altLang="ru-RU" sz="2400" dirty="0"/>
              <a:t>проблема, актуальность и новизна 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14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Суть доклада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53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Потенциальный эффект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67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Конкуренты и преимущества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9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/>
              <a:t>План-график реализации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23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Место для указания источников и сносок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dirty="0" smtClean="0"/>
              <a:t>Дополнительная </a:t>
            </a:r>
            <a:r>
              <a:rPr lang="ru-RU" altLang="ru-RU" sz="2400" dirty="0"/>
              <a:t>информация (бюджет, </a:t>
            </a:r>
            <a:r>
              <a:rPr lang="ru-RU" altLang="ru-RU" sz="2400" dirty="0" smtClean="0"/>
              <a:t>разработчики, прочее</a:t>
            </a:r>
            <a:r>
              <a:rPr lang="ru-RU" altLang="ru-RU" sz="2400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6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Спасибо</a:t>
            </a:r>
          </a:p>
          <a:p>
            <a:r>
              <a:rPr lang="ru-RU" dirty="0" smtClean="0"/>
              <a:t>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21.05.2020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Тел.: +7 (000) 000 00 00, доб. 0000</a:t>
            </a:r>
          </a:p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Моб. тел.: +7 (000) 000 00 00</a:t>
            </a:r>
          </a:p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E-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mail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namesurname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@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rosatom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.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www.rosatom.ru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Фамилия Имя Отчество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43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541B8C7B-4633-2E45-B746-A05B8E1543F8}"/>
    </a:ext>
  </a:extLst>
</a:theme>
</file>

<file path=ppt/theme/theme2.xml><?xml version="1.0" encoding="utf-8"?>
<a:theme xmlns:a="http://schemas.openxmlformats.org/drawingml/2006/main" name="Перебивочный слай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6BE6B458-93C6-814D-A81B-47849E6A55A1}"/>
    </a:ext>
  </a:extLst>
</a:theme>
</file>

<file path=ppt/theme/theme3.xml><?xml version="1.0" encoding="utf-8"?>
<a:theme xmlns:a="http://schemas.openxmlformats.org/drawingml/2006/main" name="Текст картинка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4.xml><?xml version="1.0" encoding="utf-8"?>
<a:theme xmlns:a="http://schemas.openxmlformats.org/drawingml/2006/main" name="Текст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5.xml><?xml version="1.0" encoding="utf-8"?>
<a:theme xmlns:a="http://schemas.openxmlformats.org/drawingml/2006/main" name="Диаграммы">
  <a:themeElements>
    <a:clrScheme name="тема для слайдов с диаграммами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293D6D"/>
      </a:accent1>
      <a:accent2>
        <a:srgbClr val="456EA9"/>
      </a:accent2>
      <a:accent3>
        <a:srgbClr val="68B0E0"/>
      </a:accent3>
      <a:accent4>
        <a:srgbClr val="ACC44D"/>
      </a:accent4>
      <a:accent5>
        <a:srgbClr val="4C9D8D"/>
      </a:accent5>
      <a:accent6>
        <a:srgbClr val="7F7F7F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6.xml><?xml version="1.0" encoding="utf-8"?>
<a:theme xmlns:a="http://schemas.openxmlformats.org/drawingml/2006/main" name="Текст диаграмма">
  <a:themeElements>
    <a:clrScheme name="тема для слайдов текст-диаграмма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EBA444"/>
      </a:accent1>
      <a:accent2>
        <a:srgbClr val="F06942"/>
      </a:accent2>
      <a:accent3>
        <a:srgbClr val="AD5483"/>
      </a:accent3>
      <a:accent4>
        <a:srgbClr val="456EA9"/>
      </a:accent4>
      <a:accent5>
        <a:srgbClr val="68B0E0"/>
      </a:accent5>
      <a:accent6>
        <a:srgbClr val="259789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16x9_white_template" id="{815E4B3B-8E01-5242-B9F1-F7029D6381FB}" vid="{7389C019-FE70-D24D-871A-DAD941594136}"/>
    </a:ext>
  </a:extLst>
</a:theme>
</file>

<file path=ppt/theme/theme7.xml><?xml version="1.0" encoding="utf-8"?>
<a:theme xmlns:a="http://schemas.openxmlformats.org/drawingml/2006/main" name="Заключите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DAE905-2894-9645-87E8-4A089C61D1E7}" vid="{BB001172-481D-5B4F-A54A-4F845D4C8301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696</TotalTime>
  <Words>120</Words>
  <Application>Microsoft Office PowerPoint</Application>
  <PresentationFormat>Произвольный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Rosatom Light</vt:lpstr>
      <vt:lpstr>Титульный слайд</vt:lpstr>
      <vt:lpstr>Перебивочный слайд</vt:lpstr>
      <vt:lpstr>Текст картинка</vt:lpstr>
      <vt:lpstr>Текст</vt:lpstr>
      <vt:lpstr>Диаграммы</vt:lpstr>
      <vt:lpstr>Текст диаграмма</vt:lpstr>
      <vt:lpstr>Заключительный слайд</vt:lpstr>
      <vt:lpstr>Тема презентации</vt:lpstr>
      <vt:lpstr>Решаемая проблема, актуальность и новизна темы</vt:lpstr>
      <vt:lpstr>Суть доклада</vt:lpstr>
      <vt:lpstr>Потенциальный эффект</vt:lpstr>
      <vt:lpstr>Конкуренты и преимущества</vt:lpstr>
      <vt:lpstr>План-график реализации</vt:lpstr>
      <vt:lpstr>Дополнительная информация (бюджет, разработчики, прочее)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Хомякова</dc:creator>
  <cp:lastModifiedBy>User</cp:lastModifiedBy>
  <cp:revision>110</cp:revision>
  <dcterms:created xsi:type="dcterms:W3CDTF">2019-09-24T12:37:05Z</dcterms:created>
  <dcterms:modified xsi:type="dcterms:W3CDTF">2021-08-17T11:52:31Z</dcterms:modified>
</cp:coreProperties>
</file>