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11" d="100"/>
          <a:sy n="111" d="100"/>
        </p:scale>
        <p:origin x="77" y="158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Должность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467" y="279424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Размер презентации не должен превышать 10 </a:t>
            </a:r>
            <a:r>
              <a:rPr lang="ru-RU" sz="1100" b="1" dirty="0" smtClean="0">
                <a:solidFill>
                  <a:srgbClr val="FF0000"/>
                </a:solidFill>
              </a:rPr>
              <a:t>слайдов.</a:t>
            </a: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21.05.2020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(000) 000 00 00, доб. 0000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Моб. тел.: +7 (000) 000 00 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namesurname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rosatom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www.rosatom.ru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696</TotalTime>
  <Words>120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Тема презентации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User</cp:lastModifiedBy>
  <cp:revision>110</cp:revision>
  <dcterms:created xsi:type="dcterms:W3CDTF">2019-09-24T12:37:05Z</dcterms:created>
  <dcterms:modified xsi:type="dcterms:W3CDTF">2021-08-17T11:52:31Z</dcterms:modified>
</cp:coreProperties>
</file>