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4" r:id="rId1"/>
  </p:sldMasterIdLst>
  <p:sldIdLst>
    <p:sldId id="258" r:id="rId2"/>
    <p:sldId id="259" r:id="rId3"/>
    <p:sldId id="260" r:id="rId4"/>
    <p:sldId id="261" r:id="rId5"/>
    <p:sldId id="263" r:id="rId6"/>
    <p:sldId id="262" r:id="rId7"/>
    <p:sldId id="266" r:id="rId8"/>
    <p:sldId id="265" r:id="rId9"/>
    <p:sldId id="264" r:id="rId10"/>
    <p:sldId id="271" r:id="rId11"/>
    <p:sldId id="267" r:id="rId12"/>
    <p:sldId id="268" r:id="rId13"/>
    <p:sldId id="269" r:id="rId14"/>
    <p:sldId id="270" r:id="rId15"/>
    <p:sldId id="272" r:id="rId16"/>
    <p:sldId id="273" r:id="rId17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Montserrat" panose="00000500000000000000" pitchFamily="2" charset="-52"/>
      <p:regular r:id="rId22"/>
      <p:bold r:id="rId23"/>
      <p:italic r:id="rId24"/>
      <p:boldItalic r:id="rId2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C2A"/>
    <a:srgbClr val="FF7300"/>
    <a:srgbClr val="0055BB"/>
    <a:srgbClr val="0061AF"/>
    <a:srgbClr val="8F9092"/>
    <a:srgbClr val="DDDEDE"/>
    <a:srgbClr val="222A3F"/>
    <a:srgbClr val="00BB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97"/>
  </p:normalViewPr>
  <p:slideViewPr>
    <p:cSldViewPr snapToGrid="0" showGuides="1">
      <p:cViewPr varScale="1">
        <p:scale>
          <a:sx n="82" d="100"/>
          <a:sy n="82" d="100"/>
        </p:scale>
        <p:origin x="691" y="5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атом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sp>
        <p:nvSpPr>
          <p:cNvPr id="6" name="Прямоугольник 5"/>
          <p:cNvSpPr/>
          <p:nvPr userDrawn="1"/>
        </p:nvSpPr>
        <p:spPr bwMode="hidden">
          <a:xfrm>
            <a:off x="-1" y="-1"/>
            <a:ext cx="12192001" cy="1224000"/>
          </a:xfrm>
          <a:prstGeom prst="rect">
            <a:avLst/>
          </a:prstGeom>
          <a:solidFill>
            <a:srgbClr val="005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55BB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654" b="46857"/>
          <a:stretch/>
        </p:blipFill>
        <p:spPr>
          <a:xfrm>
            <a:off x="8040340" y="-1"/>
            <a:ext cx="4151660" cy="12239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11081566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2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7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32396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425" y="2898000"/>
            <a:ext cx="4752575" cy="3960000"/>
          </a:xfrm>
          <a:prstGeom prst="rect">
            <a:avLst/>
          </a:prstGeom>
        </p:spPr>
      </p:pic>
      <p:sp>
        <p:nvSpPr>
          <p:cNvPr id="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560194" y="6083856"/>
            <a:ext cx="164981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01.01.2010</a:t>
            </a:r>
          </a:p>
        </p:txBody>
      </p:sp>
      <p:sp>
        <p:nvSpPr>
          <p:cNvPr id="7" name="Текст 26"/>
          <p:cNvSpPr>
            <a:spLocks noGrp="1"/>
          </p:cNvSpPr>
          <p:nvPr>
            <p:ph type="body" sz="quarter" idx="12" hasCustomPrompt="1"/>
          </p:nvPr>
        </p:nvSpPr>
        <p:spPr>
          <a:xfrm>
            <a:off x="560194" y="2567225"/>
            <a:ext cx="2694755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8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560194" y="3198167"/>
            <a:ext cx="29360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72" y="558606"/>
            <a:ext cx="2618136" cy="16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023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_Титульный слайд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425" y="2898000"/>
            <a:ext cx="4752575" cy="3960000"/>
          </a:xfrm>
          <a:prstGeom prst="rect">
            <a:avLst/>
          </a:prstGeom>
        </p:spPr>
      </p:pic>
      <p:sp>
        <p:nvSpPr>
          <p:cNvPr id="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560194" y="6083856"/>
            <a:ext cx="164981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01.01.2010</a:t>
            </a:r>
          </a:p>
        </p:txBody>
      </p:sp>
      <p:sp>
        <p:nvSpPr>
          <p:cNvPr id="7" name="Текст 26"/>
          <p:cNvSpPr>
            <a:spLocks noGrp="1"/>
          </p:cNvSpPr>
          <p:nvPr>
            <p:ph type="body" sz="quarter" idx="12" hasCustomPrompt="1"/>
          </p:nvPr>
        </p:nvSpPr>
        <p:spPr>
          <a:xfrm>
            <a:off x="560194" y="2567225"/>
            <a:ext cx="2694755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en-US" dirty="0"/>
              <a:t>Subtitle</a:t>
            </a:r>
            <a:endParaRPr lang="ru-RU" dirty="0"/>
          </a:p>
        </p:txBody>
      </p:sp>
      <p:sp>
        <p:nvSpPr>
          <p:cNvPr id="8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560194" y="3198167"/>
            <a:ext cx="29360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en-US" dirty="0"/>
              <a:t>Header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72" y="558606"/>
            <a:ext cx="2616703" cy="16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092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6418217" y="6083856"/>
            <a:ext cx="164981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01.01.2010</a:t>
            </a:r>
          </a:p>
        </p:txBody>
      </p:sp>
      <p:sp>
        <p:nvSpPr>
          <p:cNvPr id="7" name="Текст 26"/>
          <p:cNvSpPr>
            <a:spLocks noGrp="1"/>
          </p:cNvSpPr>
          <p:nvPr>
            <p:ph type="body" sz="quarter" idx="12" hasCustomPrompt="1"/>
          </p:nvPr>
        </p:nvSpPr>
        <p:spPr>
          <a:xfrm>
            <a:off x="6418217" y="2567225"/>
            <a:ext cx="2694755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8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6418217" y="3198167"/>
            <a:ext cx="29360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9250"/>
            <a:ext cx="5888506" cy="40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101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_Титу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6418217" y="6083856"/>
            <a:ext cx="164981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01.01.2010</a:t>
            </a:r>
          </a:p>
        </p:txBody>
      </p:sp>
      <p:sp>
        <p:nvSpPr>
          <p:cNvPr id="7" name="Текст 26"/>
          <p:cNvSpPr>
            <a:spLocks noGrp="1"/>
          </p:cNvSpPr>
          <p:nvPr>
            <p:ph type="body" sz="quarter" idx="12" hasCustomPrompt="1"/>
          </p:nvPr>
        </p:nvSpPr>
        <p:spPr>
          <a:xfrm>
            <a:off x="6418217" y="2567225"/>
            <a:ext cx="2694755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en-US" dirty="0"/>
              <a:t>Subtitle</a:t>
            </a:r>
            <a:endParaRPr lang="ru-RU" dirty="0"/>
          </a:p>
        </p:txBody>
      </p:sp>
      <p:sp>
        <p:nvSpPr>
          <p:cNvPr id="8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6418217" y="3198167"/>
            <a:ext cx="29360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en-US" dirty="0"/>
              <a:t>Header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9250"/>
            <a:ext cx="5888428" cy="40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4477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425" y="2898000"/>
            <a:ext cx="4752575" cy="3960000"/>
          </a:xfrm>
          <a:prstGeom prst="rect">
            <a:avLst/>
          </a:prstGeom>
        </p:spPr>
      </p:pic>
      <p:sp>
        <p:nvSpPr>
          <p:cNvPr id="7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560194" y="3105834"/>
            <a:ext cx="29360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979755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без коня (бел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9199890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5D4A470-D186-460E-BFFA-A336BBB6414C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138" y="170399"/>
            <a:ext cx="1656000" cy="8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768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_Шапка с логотипом без коня (бел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 hasCustomPrompt="1"/>
          </p:nvPr>
        </p:nvSpPr>
        <p:spPr>
          <a:xfrm>
            <a:off x="559572" y="359101"/>
            <a:ext cx="9199890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sz="2800" b="1" baseline="0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en-US" dirty="0"/>
              <a:t>Header sample</a:t>
            </a:r>
            <a:endParaRPr lang="ru-RU" dirty="0"/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en-US" dirty="0"/>
              <a:t>Header</a:t>
            </a:r>
            <a:endParaRPr lang="ru-RU" dirty="0"/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en-US" dirty="0"/>
              <a:t>Text sample</a:t>
            </a:r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5D4A470-D186-460E-BFFA-A336BBB6414C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138" y="170399"/>
            <a:ext cx="1653948" cy="8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58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без коня (синя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 bwMode="hidden">
          <a:xfrm>
            <a:off x="-1" y="-1"/>
            <a:ext cx="12192001" cy="1224000"/>
          </a:xfrm>
          <a:prstGeom prst="rect">
            <a:avLst/>
          </a:prstGeom>
          <a:solidFill>
            <a:srgbClr val="005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762" y="170399"/>
            <a:ext cx="1656000" cy="883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9173513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43DE57E-711D-404D-B188-192C4B659303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446839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_Шапка с логотипом без коня (синя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 bwMode="hidden">
          <a:xfrm>
            <a:off x="-1" y="-1"/>
            <a:ext cx="12192001" cy="1224000"/>
          </a:xfrm>
          <a:prstGeom prst="rect">
            <a:avLst/>
          </a:prstGeom>
          <a:solidFill>
            <a:srgbClr val="005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 hasCustomPrompt="1"/>
          </p:nvPr>
        </p:nvSpPr>
        <p:spPr>
          <a:xfrm>
            <a:off x="559572" y="359101"/>
            <a:ext cx="9173513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sz="2800" b="1" baseline="0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en-US" dirty="0"/>
              <a:t>Header sample</a:t>
            </a:r>
            <a:endParaRPr lang="ru-RU" dirty="0"/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en-US" dirty="0"/>
              <a:t>Header</a:t>
            </a:r>
            <a:endParaRPr lang="ru-RU" dirty="0"/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en-US" dirty="0"/>
              <a:t>Text sample</a:t>
            </a:r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43DE57E-711D-404D-B188-192C4B659303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814" y="171599"/>
            <a:ext cx="1653948" cy="8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36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коня (бел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8900951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lang="ru-RU" sz="2800" b="1" kern="1200" dirty="0">
                <a:solidFill>
                  <a:schemeClr val="tx2"/>
                </a:solidFill>
                <a:latin typeface="Montserrat" panose="00000500000000000000" pitchFamily="2" charset="-52"/>
                <a:ea typeface="+mj-ea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00D0962-6951-42C9-AAB7-A8419B4562CD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826" y="44713"/>
            <a:ext cx="1821312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_Шапка с логотипом коня (бел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 hasCustomPrompt="1"/>
          </p:nvPr>
        </p:nvSpPr>
        <p:spPr>
          <a:xfrm>
            <a:off x="559572" y="359101"/>
            <a:ext cx="8900951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lang="ru-RU" sz="2800" b="1" kern="1200" dirty="0">
                <a:solidFill>
                  <a:schemeClr val="tx2"/>
                </a:solidFill>
                <a:latin typeface="Montserrat" panose="00000500000000000000" pitchFamily="2" charset="-52"/>
                <a:ea typeface="+mj-ea"/>
                <a:cs typeface="+mj-cs"/>
              </a:defRPr>
            </a:lvl1pPr>
          </a:lstStyle>
          <a:p>
            <a:r>
              <a:rPr lang="en-US" dirty="0"/>
              <a:t>Header sample</a:t>
            </a:r>
            <a:endParaRPr lang="ru-RU" dirty="0"/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en-US" dirty="0"/>
              <a:t>Header</a:t>
            </a:r>
            <a:endParaRPr lang="ru-RU" dirty="0"/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 baseline="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en-US" dirty="0"/>
              <a:t>Text sample</a:t>
            </a:r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00D0962-6951-42C9-AAB7-A8419B4562CD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823" y="44713"/>
            <a:ext cx="1820315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441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коня (сер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 bwMode="hidden">
          <a:xfrm>
            <a:off x="-1" y="-1"/>
            <a:ext cx="12192001" cy="1224000"/>
          </a:xfrm>
          <a:prstGeom prst="rect">
            <a:avLst/>
          </a:prstGeom>
          <a:solidFill>
            <a:srgbClr val="DD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9032836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lang="ru-RU" sz="2800" b="1" kern="1200" dirty="0">
                <a:solidFill>
                  <a:srgbClr val="0055BB"/>
                </a:solidFill>
                <a:latin typeface="Montserrat" panose="00000500000000000000" pitchFamily="2" charset="-52"/>
                <a:ea typeface="+mj-ea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2077ADA-551A-4656-A047-B811D4148796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826" y="41586"/>
            <a:ext cx="1821312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729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_Шапка с логотипом коня (сер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 bwMode="hidden">
          <a:xfrm>
            <a:off x="-1" y="-1"/>
            <a:ext cx="12192001" cy="1224000"/>
          </a:xfrm>
          <a:prstGeom prst="rect">
            <a:avLst/>
          </a:prstGeom>
          <a:solidFill>
            <a:srgbClr val="DD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 hasCustomPrompt="1"/>
          </p:nvPr>
        </p:nvSpPr>
        <p:spPr>
          <a:xfrm>
            <a:off x="559572" y="359101"/>
            <a:ext cx="9032836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lang="ru-RU" sz="2800" b="1" kern="1200" dirty="0">
                <a:solidFill>
                  <a:srgbClr val="0055BB"/>
                </a:solidFill>
                <a:latin typeface="Montserrat" panose="00000500000000000000" pitchFamily="2" charset="-52"/>
                <a:ea typeface="+mj-ea"/>
                <a:cs typeface="+mj-cs"/>
              </a:defRPr>
            </a:lvl1pPr>
          </a:lstStyle>
          <a:p>
            <a:r>
              <a:rPr lang="en-US" dirty="0"/>
              <a:t>Header sample</a:t>
            </a:r>
            <a:endParaRPr lang="ru-RU" dirty="0"/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en-US" dirty="0"/>
              <a:t>Header</a:t>
            </a:r>
            <a:endParaRPr lang="ru-RU" dirty="0"/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en-US" dirty="0"/>
              <a:t>Text sample</a:t>
            </a:r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2077ADA-551A-4656-A047-B811D4148796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823" y="41586"/>
            <a:ext cx="1820315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411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4056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7" r:id="rId2"/>
    <p:sldLayoutId id="2147483683" r:id="rId3"/>
    <p:sldLayoutId id="2147483678" r:id="rId4"/>
    <p:sldLayoutId id="2147483684" r:id="rId5"/>
    <p:sldLayoutId id="2147483679" r:id="rId6"/>
    <p:sldLayoutId id="2147483685" r:id="rId7"/>
    <p:sldLayoutId id="2147483680" r:id="rId8"/>
    <p:sldLayoutId id="2147483686" r:id="rId9"/>
    <p:sldLayoutId id="2147483675" r:id="rId10"/>
    <p:sldLayoutId id="2147483687" r:id="rId11"/>
    <p:sldLayoutId id="2147483682" r:id="rId12"/>
    <p:sldLayoutId id="2147483688" r:id="rId13"/>
    <p:sldLayoutId id="214748368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391" userDrawn="1">
          <p15:clr>
            <a:srgbClr val="F26B43"/>
          </p15:clr>
        </p15:guide>
        <p15:guide id="4" orient="horz" pos="4065" userDrawn="1">
          <p15:clr>
            <a:srgbClr val="F26B43"/>
          </p15:clr>
        </p15:guide>
        <p15:guide id="5" pos="347" userDrawn="1">
          <p15:clr>
            <a:srgbClr val="F26B43"/>
          </p15:clr>
        </p15:guide>
        <p15:guide id="6" pos="733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 dirty="0">
              <a:latin typeface="Montserrat" panose="020B0604020202020204" charset="-52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1292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BA5A8F47-E10D-4194-BB93-6D7CADF85C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80E174B9-DCF5-48B1-9DEE-D526278725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EF599764-03FE-4927-820B-09DC872190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285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BA4A366-15F7-4ABC-94AF-10E1D1C0D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1FBCD46-84C3-40BE-A815-2A7820A99D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CDFF906-8B50-4764-BD0F-F9F97D49AB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936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E3FD528-3CF2-4462-B805-95AB07E14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0ECD900E-3704-4FA0-9317-08BC213C36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74B63449-7349-4D90-8839-21861E5E6F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065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6DB7E4C2-CE24-4A46-8411-20C5B888B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49B3475E-D2A9-40E3-AA2B-4371E4ED2E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49422D01-C731-4627-A76F-DA94A5AE321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899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FF461134-2581-4C6C-82F2-1034A9C4A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2636A7EE-31B1-4F5B-970C-C44748D42D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E126932A-BA5E-4AAB-A801-8B6ECD7567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299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FEBFAA13-1809-42CD-8A78-4AF1F3031F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E0C09B6D-CF86-438C-8A8A-F7FEF48B236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77C87CDB-4291-49A4-BB27-411EF48F84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4129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56AFA819-85C2-4537-891E-C2F305B972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809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7D5EACF-7929-4F98-921C-9DB62AA82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04379745-4698-4EBB-81DA-1C375D7AFC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C8CA3792-6E85-44BA-A22C-B6425433F4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3851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4F3E63E-279A-47BF-9880-4C2350165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8A2EEFA2-AE12-4BA6-950A-CD716A4C5B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4CF8BA46-7431-422A-884F-1B26F375266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251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C8A50A-53CD-4E60-A18D-C406CF898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AB9169-8143-45A1-9F24-7E16513BE3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5984CBB-0DCC-4620-A4B0-8447C78414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830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A2C51BF-C15D-4078-BAFF-AAC8C82D8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506A95AA-0397-4DAE-B59B-EBA12D4E29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ACC06CC2-6D99-4F53-A33E-37082A0DAC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298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5DE15F0B-AB7E-42EA-BE6B-FDA23D1B6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EDBCC54E-43FD-490F-A0DD-AC343BFAEB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4F8DF2A7-0531-4A1B-935D-4C03BCD5F5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753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5DE15F0B-AB7E-42EA-BE6B-FDA23D1B6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EDBCC54E-43FD-490F-A0DD-AC343BFAEB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4F8DF2A7-0531-4A1B-935D-4C03BCD5F5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973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D5E93B8E-7749-449D-B8D0-1A79ABAC77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FF676C2-8B4A-404C-866D-86294C365F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A240D3A-C612-4462-8A1D-B82785BBAB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5241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BD7D4270-3123-458E-88F5-C1569F6C22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617518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 МИФИ">
  <a:themeElements>
    <a:clrScheme name="Другая 7">
      <a:dk1>
        <a:srgbClr val="171616"/>
      </a:dk1>
      <a:lt1>
        <a:srgbClr val="FFFFFF"/>
      </a:lt1>
      <a:dk2>
        <a:srgbClr val="0055BB"/>
      </a:dk2>
      <a:lt2>
        <a:srgbClr val="E2E2E2"/>
      </a:lt2>
      <a:accent1>
        <a:srgbClr val="0055BB"/>
      </a:accent1>
      <a:accent2>
        <a:srgbClr val="00BBEE"/>
      </a:accent2>
      <a:accent3>
        <a:srgbClr val="FF5000"/>
      </a:accent3>
      <a:accent4>
        <a:srgbClr val="00B050"/>
      </a:accent4>
      <a:accent5>
        <a:srgbClr val="00FFCC"/>
      </a:accent5>
      <a:accent6>
        <a:srgbClr val="FF66CC"/>
      </a:accent6>
      <a:hlink>
        <a:srgbClr val="00BBEE"/>
      </a:hlink>
      <a:folHlink>
        <a:srgbClr val="FFAE89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800" b="1" dirty="0" smtClean="0">
            <a:solidFill>
              <a:schemeClr val="bg1"/>
            </a:solidFill>
            <a:latin typeface="Montserrat" panose="00000500000000000000" pitchFamily="2" charset="-5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0</Words>
  <Application>Microsoft Office PowerPoint</Application>
  <PresentationFormat>Широкоэкранный</PresentationFormat>
  <Paragraphs>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Montserrat</vt:lpstr>
      <vt:lpstr>Шаблон МИФИ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 Замахаев</dc:creator>
  <cp:lastModifiedBy>аднет дидиер</cp:lastModifiedBy>
  <cp:revision>38</cp:revision>
  <dcterms:created xsi:type="dcterms:W3CDTF">2020-05-28T16:18:16Z</dcterms:created>
  <dcterms:modified xsi:type="dcterms:W3CDTF">2020-09-15T09:30:08Z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